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271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930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31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590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4482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174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994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3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8528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868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323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BF320-D915-46AC-879D-2CB23F7DC9AD}" type="datetimeFigureOut">
              <a:rPr lang="es-CO" smtClean="0"/>
              <a:t>14/02/2024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BC238-CF3B-4A08-BF40-C6AFE750EDE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2673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Vert">
          <a:fgClr>
            <a:schemeClr val="accent4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F751AA34-62D5-423D-8B41-2BB41D51358D}"/>
              </a:ext>
            </a:extLst>
          </p:cNvPr>
          <p:cNvGrpSpPr/>
          <p:nvPr/>
        </p:nvGrpSpPr>
        <p:grpSpPr>
          <a:xfrm>
            <a:off x="0" y="5726156"/>
            <a:ext cx="12207240" cy="1122565"/>
            <a:chOff x="7" y="5760720"/>
            <a:chExt cx="12207240" cy="1122565"/>
          </a:xfrm>
        </p:grpSpPr>
        <p:sp>
          <p:nvSpPr>
            <p:cNvPr id="14" name="Forma libre 13">
              <a:extLst>
                <a:ext uri="{FF2B5EF4-FFF2-40B4-BE49-F238E27FC236}">
                  <a16:creationId xmlns="" xmlns:a16="http://schemas.microsoft.com/office/drawing/2014/main" id="{1F7B8AD6-4A75-9E44-B125-FEB73B9AF0C7}"/>
                </a:ext>
              </a:extLst>
            </p:cNvPr>
            <p:cNvSpPr/>
            <p:nvPr/>
          </p:nvSpPr>
          <p:spPr>
            <a:xfrm flipH="1">
              <a:off x="124690" y="5760720"/>
              <a:ext cx="12067307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="" xmlns:a16="http://schemas.microsoft.com/office/drawing/2014/main" id="{D1F9801A-0BF5-1242-8F7E-C9CA83D8DA29}"/>
                </a:ext>
              </a:extLst>
            </p:cNvPr>
            <p:cNvSpPr/>
            <p:nvPr/>
          </p:nvSpPr>
          <p:spPr>
            <a:xfrm>
              <a:off x="7" y="5763145"/>
              <a:ext cx="12207240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C709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5674E2C5-62B4-484D-B32E-F2B151C4B1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0788" y="1618162"/>
            <a:ext cx="2817362" cy="95462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eaLnBrk="1" hangingPunct="1"/>
            <a:r>
              <a:rPr lang="es-CO" altLang="es-CO" sz="1600" dirty="0">
                <a:latin typeface="Elephant" panose="02020904090505020303" pitchFamily="18" charset="0"/>
                <a:cs typeface="Futura" panose="020B0602020204020303" pitchFamily="34" charset="-79"/>
              </a:rPr>
              <a:t>COLEGIO PROFESIONAL DE</a:t>
            </a:r>
            <a:br>
              <a:rPr lang="es-CO" altLang="es-CO" sz="1600" dirty="0">
                <a:latin typeface="Elephant" panose="02020904090505020303" pitchFamily="18" charset="0"/>
                <a:cs typeface="Futura" panose="020B0602020204020303" pitchFamily="34" charset="-79"/>
              </a:rPr>
            </a:br>
            <a:r>
              <a:rPr lang="es-CO" altLang="es-CO" sz="1600" dirty="0">
                <a:latin typeface="Elephant" panose="02020904090505020303" pitchFamily="18" charset="0"/>
                <a:cs typeface="Futura" panose="020B0602020204020303" pitchFamily="34" charset="-79"/>
              </a:rPr>
              <a:t> ADMINISTRADORES POLICIALES </a:t>
            </a:r>
          </a:p>
        </p:txBody>
      </p:sp>
      <p:sp>
        <p:nvSpPr>
          <p:cNvPr id="18" name="CuadroTexto 4">
            <a:extLst>
              <a:ext uri="{FF2B5EF4-FFF2-40B4-BE49-F238E27FC236}">
                <a16:creationId xmlns="" xmlns:a16="http://schemas.microsoft.com/office/drawing/2014/main" id="{B4AF24AB-9E50-0048-8A29-2C51D7F4F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9688" y="6481486"/>
            <a:ext cx="4918075" cy="307777"/>
          </a:xfrm>
          <a:prstGeom prst="rect">
            <a:avLst/>
          </a:prstGeom>
          <a:gradFill>
            <a:gsLst>
              <a:gs pos="0">
                <a:srgbClr val="FFFF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s-CO" altLang="es-CO" sz="1400" b="1" dirty="0" smtClean="0">
                <a:latin typeface="Helvetica" pitchFamily="2" charset="0"/>
                <a:cs typeface="Arial" panose="020B0604020202020204" pitchFamily="34" charset="0"/>
              </a:rPr>
              <a:t>Bogotá D.C., 14 de Febrero 2024</a:t>
            </a:r>
            <a:endParaRPr lang="es-CO" altLang="es-CO" sz="14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19" name="Google Shape;317;p44">
            <a:extLst>
              <a:ext uri="{FF2B5EF4-FFF2-40B4-BE49-F238E27FC236}">
                <a16:creationId xmlns="" xmlns:a16="http://schemas.microsoft.com/office/drawing/2014/main" id="{A4AA9B67-7B7F-49FD-8956-6E645CB8D5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8823" y="0"/>
            <a:ext cx="1867989" cy="16851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/>
          <p:cNvSpPr txBox="1"/>
          <p:nvPr/>
        </p:nvSpPr>
        <p:spPr>
          <a:xfrm>
            <a:off x="2784653" y="211806"/>
            <a:ext cx="8897892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SEÑORES ADMINISTRADORES PÓLICIALES COLEGIADOS INTEGRANTES DEL COLPAP</a:t>
            </a:r>
            <a:endParaRPr lang="es-CO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2947348" y="1550365"/>
            <a:ext cx="9081956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FF0000"/>
                </a:solidFill>
              </a:rPr>
              <a:t>EN NOMBRE DEL CONSEJO DIRECTIVO DEL COLPAP, Y EN ESPECIAL EL MIO, AGRADECEMOS </a:t>
            </a:r>
          </a:p>
          <a:p>
            <a:pPr algn="ctr"/>
            <a:r>
              <a:rPr lang="es-CO" b="1" dirty="0" smtClean="0">
                <a:solidFill>
                  <a:srgbClr val="FF0000"/>
                </a:solidFill>
              </a:rPr>
              <a:t>SU ASISTENCIA Y PARTICIPACION </a:t>
            </a:r>
            <a:r>
              <a:rPr lang="es-CO" b="1" dirty="0" smtClean="0">
                <a:solidFill>
                  <a:srgbClr val="FF0000"/>
                </a:solidFill>
              </a:rPr>
              <a:t>EN </a:t>
            </a:r>
            <a:r>
              <a:rPr lang="es-CO" b="1" dirty="0" smtClean="0">
                <a:solidFill>
                  <a:srgbClr val="FF0000"/>
                </a:solidFill>
              </a:rPr>
              <a:t>LA ASAMBLEA PARA OBTENER EL QUORUM NECESARIO PARA SOMETER A APROBACION LAS PROPUESTAS EN ESPECIAL LA REFORMA DEL ESTATUTO. </a:t>
            </a:r>
            <a:endParaRPr lang="es-CO" b="1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 rot="9662663" flipV="1">
            <a:off x="7752180" y="4984376"/>
            <a:ext cx="4120136" cy="646331"/>
          </a:xfrm>
          <a:prstGeom prst="rect">
            <a:avLst/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002060"/>
                </a:solidFill>
              </a:rPr>
              <a:t>CR.(RP) JULIO CESAR MORENO LLANOS</a:t>
            </a:r>
          </a:p>
          <a:p>
            <a:pPr algn="ctr"/>
            <a:r>
              <a:rPr lang="es-CO" b="1" dirty="0" smtClean="0">
                <a:solidFill>
                  <a:srgbClr val="002060"/>
                </a:solidFill>
              </a:rPr>
              <a:t>SECRETARIO GENERAL COLPAP.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098204" y="749742"/>
            <a:ext cx="858434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solidFill>
                  <a:srgbClr val="002060"/>
                </a:solidFill>
              </a:rPr>
              <a:t>EL PROXIMO SABADO 17 DE FEBRERO SE REALIZARA LA ASAMBLEA GENERAL </a:t>
            </a:r>
            <a:r>
              <a:rPr lang="es-CO" b="1" dirty="0" smtClean="0">
                <a:solidFill>
                  <a:srgbClr val="002060"/>
                </a:solidFill>
              </a:rPr>
              <a:t>ORDINARIA </a:t>
            </a:r>
            <a:r>
              <a:rPr lang="es-CO" b="1" dirty="0" smtClean="0">
                <a:solidFill>
                  <a:srgbClr val="0070C0"/>
                </a:solidFill>
              </a:rPr>
              <a:t>MODALIDAD VIRTUAL</a:t>
            </a:r>
            <a:r>
              <a:rPr lang="es-CO" b="1" dirty="0" smtClean="0">
                <a:solidFill>
                  <a:srgbClr val="002060"/>
                </a:solidFill>
              </a:rPr>
              <a:t>. </a:t>
            </a:r>
            <a:r>
              <a:rPr lang="es-CO" b="1" dirty="0" smtClean="0">
                <a:solidFill>
                  <a:srgbClr val="002060"/>
                </a:solidFill>
              </a:rPr>
              <a:t>SOLO NOS RESTAN UN POCO MAS DE 48 HORAS</a:t>
            </a:r>
            <a:endParaRPr lang="es-CO" b="1" dirty="0">
              <a:solidFill>
                <a:srgbClr val="00206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937973" y="2638134"/>
            <a:ext cx="9744572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EL COLEGIADO QUE </a:t>
            </a:r>
            <a:r>
              <a:rPr lang="es-CO" b="1" dirty="0" smtClean="0"/>
              <a:t>POR </a:t>
            </a:r>
            <a:r>
              <a:rPr lang="es-CO" b="1" dirty="0" smtClean="0"/>
              <a:t>CIRCUNSTANCIA </a:t>
            </a:r>
            <a:r>
              <a:rPr lang="es-CO" b="1" dirty="0" smtClean="0"/>
              <a:t>JUSTIFICADA</a:t>
            </a:r>
            <a:r>
              <a:rPr lang="es-CO" dirty="0" smtClean="0"/>
              <a:t> </a:t>
            </a:r>
            <a:r>
              <a:rPr lang="es-CO" b="1" dirty="0" smtClean="0"/>
              <a:t>NO </a:t>
            </a:r>
            <a:r>
              <a:rPr lang="es-CO" b="1" dirty="0" smtClean="0"/>
              <a:t>PUEDA </a:t>
            </a:r>
            <a:r>
              <a:rPr lang="es-CO" b="1" dirty="0" smtClean="0"/>
              <a:t>PARTICIPAR</a:t>
            </a:r>
            <a:r>
              <a:rPr lang="es-CO" dirty="0" smtClean="0"/>
              <a:t>, </a:t>
            </a:r>
            <a:r>
              <a:rPr lang="es-CO" b="1" dirty="0" smtClean="0"/>
              <a:t>ES SU DEBER PARA CON EL COLPAP Y NUESTRA VALORABLE </a:t>
            </a:r>
            <a:r>
              <a:rPr lang="es-CO" b="1" dirty="0" smtClean="0"/>
              <a:t>PROFESION, </a:t>
            </a:r>
            <a:r>
              <a:rPr lang="es-CO" b="1" dirty="0" smtClean="0"/>
              <a:t>OTORGAR PODER A OTRO COLEGIADO </a:t>
            </a:r>
            <a:r>
              <a:rPr lang="es-CO" dirty="0" smtClean="0"/>
              <a:t>O EN ULTIMO CASO NOSOTROS LO ASIGNAMOS A ALGUNOS QUE YA SE HAN OFRECIDO PARA REPRESENTAR A QUIENES </a:t>
            </a:r>
            <a:r>
              <a:rPr lang="es-CO" dirty="0" smtClean="0"/>
              <a:t>LO</a:t>
            </a:r>
            <a:r>
              <a:rPr lang="es-CO" dirty="0" smtClean="0"/>
              <a:t> REQUIERAN. </a:t>
            </a:r>
            <a:endParaRPr lang="es-CO" dirty="0"/>
          </a:p>
        </p:txBody>
      </p:sp>
      <p:sp>
        <p:nvSpPr>
          <p:cNvPr id="8" name="CuadroTexto 7"/>
          <p:cNvSpPr txBox="1"/>
          <p:nvPr/>
        </p:nvSpPr>
        <p:spPr>
          <a:xfrm rot="21415498">
            <a:off x="328477" y="4143128"/>
            <a:ext cx="7153614" cy="23083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Bahnschrift SemiCondensed" panose="020B0502040204020203" pitchFamily="34" charset="0"/>
              </a:rPr>
              <a:t>EL COLEGIADO QUE NO ASISTA Y NO OTORGUE EL RESPECTIVO PODER, SIN NINGUNA JUSTIFICACION VALIDA, SE LE APLICARA EL ESTATUTO, DEBERES Y OBLIGACIONES, YA QUE </a:t>
            </a:r>
            <a:r>
              <a:rPr lang="es-CO" b="1" dirty="0" smtClean="0">
                <a:latin typeface="Bahnschrift SemiCondensed" panose="020B0502040204020203" pitchFamily="34" charset="0"/>
              </a:rPr>
              <a:t>NO ES OBJETIVO DEL COLEGIO CONTAR CON MUCHOS COLEGIADOS</a:t>
            </a:r>
            <a:r>
              <a:rPr lang="es-CO" dirty="0" smtClean="0">
                <a:latin typeface="Bahnschrift SemiCondensed" panose="020B0502040204020203" pitchFamily="34" charset="0"/>
              </a:rPr>
              <a:t>, SINO CON AQUELLOS QUE DEVERDAD SE COMPROMETAN Y PARTICIPEN. </a:t>
            </a:r>
          </a:p>
          <a:p>
            <a:pPr algn="just"/>
            <a:r>
              <a:rPr lang="es-CO" dirty="0" smtClean="0">
                <a:latin typeface="Bahnschrift SemiCondensed" panose="020B0502040204020203" pitchFamily="34" charset="0"/>
              </a:rPr>
              <a:t>LA PERDIDA DE LA COLEGIATURA IMPLICA EL </a:t>
            </a:r>
            <a:r>
              <a:rPr lang="es-CO" b="1" dirty="0" smtClean="0">
                <a:latin typeface="Bahnschrift SemiCondensed" panose="020B0502040204020203" pitchFamily="34" charset="0"/>
              </a:rPr>
              <a:t>RETIRO DE LA ACREDITACION COMO COSULTOR Y ASESOR EN SEGURIDAD PUBLICA</a:t>
            </a:r>
            <a:r>
              <a:rPr lang="es-CO" dirty="0" smtClean="0">
                <a:latin typeface="Bahnschrift SemiCondensed" panose="020B0502040204020203" pitchFamily="34" charset="0"/>
              </a:rPr>
              <a:t> PUES LA LEY 1249 RESPALDA EXCLUSIVAMENTE A LOS INTEGRANTES DEL COLPAP</a:t>
            </a:r>
            <a:endParaRPr lang="es-CO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36118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219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Bahnschrift SemiCondensed</vt:lpstr>
      <vt:lpstr>Calibri</vt:lpstr>
      <vt:lpstr>Calibri Light</vt:lpstr>
      <vt:lpstr>Elephant</vt:lpstr>
      <vt:lpstr>Futura</vt:lpstr>
      <vt:lpstr>Helvetica</vt:lpstr>
      <vt:lpstr>Tema de Office</vt:lpstr>
      <vt:lpstr>COLEGIO PROFESIONAL DE  ADMINISTRADORES POLICIALES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julio_cesar_moreno_ll@hotmail.com</dc:creator>
  <cp:lastModifiedBy>admin</cp:lastModifiedBy>
  <cp:revision>12</cp:revision>
  <dcterms:created xsi:type="dcterms:W3CDTF">2024-02-01T21:15:23Z</dcterms:created>
  <dcterms:modified xsi:type="dcterms:W3CDTF">2024-02-14T18:25:34Z</dcterms:modified>
</cp:coreProperties>
</file>