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877" r:id="rId5"/>
  </p:sldMasterIdLst>
  <p:notesMasterIdLst>
    <p:notesMasterId r:id="rId9"/>
  </p:notesMasterIdLst>
  <p:sldIdLst>
    <p:sldId id="355" r:id="rId6"/>
    <p:sldId id="452" r:id="rId7"/>
    <p:sldId id="604" r:id="rId8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1C709"/>
    <a:srgbClr val="DFD50B"/>
    <a:srgbClr val="B2FF00"/>
    <a:srgbClr val="FFE82C"/>
    <a:srgbClr val="3E9B55"/>
    <a:srgbClr val="E1E640"/>
    <a:srgbClr val="007760"/>
    <a:srgbClr val="009F4A"/>
    <a:srgbClr val="49763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324" autoAdjust="0"/>
    <p:restoredTop sz="96405"/>
  </p:normalViewPr>
  <p:slideViewPr>
    <p:cSldViewPr snapToGrid="0" snapToObjects="1">
      <p:cViewPr varScale="1">
        <p:scale>
          <a:sx n="68" d="100"/>
          <a:sy n="68" d="100"/>
        </p:scale>
        <p:origin x="888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5497812F-4968-4F00-897E-526AE27D460F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s-CO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65105723-8831-418D-A6EB-FA02AA3B90F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072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44D071F-5F1B-C148-B860-4BF09AB9A7E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2C41835-37F5-2848-8A97-2B0ED08F29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12E224F-5E18-884E-9EB9-DB2B1538B6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2BA99EE-5022-E542-AEDF-DFC679CBFE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DB47B7F-C294-F249-BAC8-6B387C86FC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6519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A01E3C-6187-BB49-BA40-068DD5B8B0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76E8813-2597-CA4A-9C44-004EAF8EC4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8AA859-80E1-424A-9F10-F482F9AD3F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D10FEDC-BC5C-AB4A-A3C0-6F8F55B5D8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DC85F98-827C-1D4C-909F-B528C7139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29596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6E984E1-D99D-4C44-9066-0E532B390C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800DB2D-A77E-B244-9196-EB8566A45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BE5C6AA-12EE-B44C-A505-9A1CE3E566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1B21B8B-4B59-F344-8C31-BD661CD6A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06F0726-E3F1-BC42-8A49-C09D947817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8603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533FCAC-570B-9D44-94BA-4DA52D60C0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B1FA701-7CF1-DC48-AF34-56BF68CE0BE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7DB716-6190-F546-BEE4-B88E9E977B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FDB9E7BD-5DF6-264C-9464-6339AC81DF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3396A9B3-2440-AB49-93AD-271B49ACD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46CDDBB-1272-3140-B483-87137F237E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8463834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3B2F32B-06C0-884A-BDBF-60DD82E686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3CABA90C-09A0-8A40-BB78-C97BBCDE84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73F967C-8CE7-9845-8139-007A90C73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92EFD09-A5F1-4340-BBCC-5E8D75496F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41107B68-4A5E-174B-8A01-98BFB3927CB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E425F9-C9FF-6642-83A7-9AB9FD589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1307908-ADCC-E94F-A917-643976F99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0BC2437-97A2-1342-B87A-AB576B071B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724415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F770B3F-4C30-5E45-9481-1A84AFE1BE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60B9BE2-F54B-4C4C-BD5E-AA5AD9DF3B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F193CA-48DA-EB44-97F2-242542705D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5B4B11ED-C457-9141-A694-C5E4807B68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728446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D9F6A125-B99E-F443-AFDE-9897DB7C9B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46859C7-5490-E14C-BD13-D10D2F2125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6C0B21CD-0132-1743-B678-D71371E72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793328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D99D99-038F-E943-98EA-B1A675C50B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36A90F9-ED59-FB46-AD5D-99DBCF132F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39342825-8263-5C4A-975B-AE24D5444E1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23A017C-5F6E-1F4F-B54D-254C39F7BB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F46404E-F678-1041-AF60-134CFF2622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499D38BB-3D4C-6040-8102-AA28A7F5B9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7733240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5C03B4-6B16-9943-A72F-BAAD5DD014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FA2ADDD4-2763-A44E-BCA7-3A1573A0C7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8023834-5270-0440-B4A6-4730D432E8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B23B65B-AEA7-7740-88BE-5478F4436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D35AF34-EFC3-9342-A2C1-46607B37E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43A76F3-B047-5440-96FF-E2A925E1EE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105669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F5063C3-C6A7-E248-BF4B-C12D8C5B12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7F8CB1D-CF6F-8C4B-BEF0-9A2DA5DD52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002249E-9C7A-FE4C-B0D4-BA5F02FD4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8AA36AB-8A1B-6F4A-88AA-E72C22C1F1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86ACE9A-579F-5744-9F21-186E515560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588625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54D27AFD-418A-F84E-9F74-5293B7360D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D4FC0BA5-9CDE-C74B-B04A-C5275C6863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98BD4FA-1D19-FB4D-9E7A-A751D247F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7BAC054-32E3-E448-B738-0EB23B4114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9BD14C1-6DBA-C641-A3DA-D5BF90DE41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605875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1826868D-A087-4781-8726-16EC9EC1463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419854" y="0"/>
            <a:ext cx="5772147" cy="6858000"/>
          </a:xfrm>
          <a:custGeom>
            <a:avLst/>
            <a:gdLst>
              <a:gd name="connsiteX0" fmla="*/ 1014736 w 5772147"/>
              <a:gd name="connsiteY0" fmla="*/ 0 h 6858000"/>
              <a:gd name="connsiteX1" fmla="*/ 5772147 w 5772147"/>
              <a:gd name="connsiteY1" fmla="*/ 0 h 6858000"/>
              <a:gd name="connsiteX2" fmla="*/ 5772147 w 5772147"/>
              <a:gd name="connsiteY2" fmla="*/ 6858000 h 6858000"/>
              <a:gd name="connsiteX3" fmla="*/ 1149456 w 5772147"/>
              <a:gd name="connsiteY3" fmla="*/ 6858000 h 6858000"/>
              <a:gd name="connsiteX4" fmla="*/ 1021579 w 5772147"/>
              <a:gd name="connsiteY4" fmla="*/ 6678176 h 6858000"/>
              <a:gd name="connsiteX5" fmla="*/ 0 w 5772147"/>
              <a:gd name="connsiteY5" fmla="*/ 3333750 h 6858000"/>
              <a:gd name="connsiteX6" fmla="*/ 865990 w 5772147"/>
              <a:gd name="connsiteY6" fmla="*/ 23202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72147" h="6858000">
                <a:moveTo>
                  <a:pt x="1014736" y="0"/>
                </a:moveTo>
                <a:lnTo>
                  <a:pt x="5772147" y="0"/>
                </a:lnTo>
                <a:lnTo>
                  <a:pt x="5772147" y="6858000"/>
                </a:lnTo>
                <a:lnTo>
                  <a:pt x="1149456" y="6858000"/>
                </a:lnTo>
                <a:lnTo>
                  <a:pt x="1021579" y="6678176"/>
                </a:lnTo>
                <a:cubicBezTo>
                  <a:pt x="376606" y="5723490"/>
                  <a:pt x="0" y="4572601"/>
                  <a:pt x="0" y="3333750"/>
                </a:cubicBezTo>
                <a:cubicBezTo>
                  <a:pt x="0" y="2198137"/>
                  <a:pt x="316454" y="1136436"/>
                  <a:pt x="865990" y="23202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5839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BA285BE5-4860-4FA2-A4B0-67E08339D8E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672028" cy="6858000"/>
          </a:xfrm>
          <a:custGeom>
            <a:avLst/>
            <a:gdLst>
              <a:gd name="connsiteX0" fmla="*/ 3462999 w 6672028"/>
              <a:gd name="connsiteY0" fmla="*/ 0 h 6858000"/>
              <a:gd name="connsiteX1" fmla="*/ 6667326 w 6672028"/>
              <a:gd name="connsiteY1" fmla="*/ 0 h 6858000"/>
              <a:gd name="connsiteX2" fmla="*/ 6672028 w 6672028"/>
              <a:gd name="connsiteY2" fmla="*/ 185972 h 6858000"/>
              <a:gd name="connsiteX3" fmla="*/ 0 w 6672028"/>
              <a:gd name="connsiteY3" fmla="*/ 6858000 h 6858000"/>
              <a:gd name="connsiteX4" fmla="*/ 0 w 6672028"/>
              <a:gd name="connsiteY4" fmla="*/ 3658362 h 6858000"/>
              <a:gd name="connsiteX5" fmla="*/ 3472390 w 6672028"/>
              <a:gd name="connsiteY5" fmla="*/ 185972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672028" h="6858000">
                <a:moveTo>
                  <a:pt x="3462999" y="0"/>
                </a:moveTo>
                <a:lnTo>
                  <a:pt x="6667326" y="0"/>
                </a:lnTo>
                <a:lnTo>
                  <a:pt x="6672028" y="185972"/>
                </a:lnTo>
                <a:cubicBezTo>
                  <a:pt x="6672028" y="3870831"/>
                  <a:pt x="3684859" y="6858000"/>
                  <a:pt x="0" y="6858000"/>
                </a:cubicBezTo>
                <a:lnTo>
                  <a:pt x="0" y="3658362"/>
                </a:lnTo>
                <a:cubicBezTo>
                  <a:pt x="1917748" y="3658362"/>
                  <a:pt x="3472390" y="2103720"/>
                  <a:pt x="3472390" y="18597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077859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4DE51CD0-BC11-4A9F-8D84-6987E700234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797173" y="2662526"/>
            <a:ext cx="3381376" cy="1752600"/>
          </a:xfrm>
          <a:prstGeom prst="roundRect">
            <a:avLst>
              <a:gd name="adj" fmla="val 11175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7ABDDA2A-F7BC-4E72-87C6-0C82F0B9B0F3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013450" y="1001449"/>
            <a:ext cx="3381376" cy="1752600"/>
          </a:xfrm>
          <a:prstGeom prst="roundRect">
            <a:avLst>
              <a:gd name="adj" fmla="val 11175"/>
            </a:avLst>
          </a:prstGeom>
          <a:solidFill>
            <a:schemeClr val="bg2">
              <a:lumMod val="85000"/>
            </a:schemeClr>
          </a:solidFill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671075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D83112F-0C16-469A-9463-833AD113B57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673764" y="0"/>
            <a:ext cx="6518236" cy="6114972"/>
          </a:xfrm>
          <a:custGeom>
            <a:avLst/>
            <a:gdLst>
              <a:gd name="connsiteX0" fmla="*/ 408463 w 6518236"/>
              <a:gd name="connsiteY0" fmla="*/ 0 h 6114972"/>
              <a:gd name="connsiteX1" fmla="*/ 6518236 w 6518236"/>
              <a:gd name="connsiteY1" fmla="*/ 0 h 6114972"/>
              <a:gd name="connsiteX2" fmla="*/ 6518236 w 6518236"/>
              <a:gd name="connsiteY2" fmla="*/ 5495936 h 6114972"/>
              <a:gd name="connsiteX3" fmla="*/ 6343339 w 6518236"/>
              <a:gd name="connsiteY3" fmla="*/ 5596500 h 6114972"/>
              <a:gd name="connsiteX4" fmla="*/ 4295736 w 6518236"/>
              <a:gd name="connsiteY4" fmla="*/ 6114972 h 6114972"/>
              <a:gd name="connsiteX5" fmla="*/ 0 w 6518236"/>
              <a:gd name="connsiteY5" fmla="*/ 1819236 h 6114972"/>
              <a:gd name="connsiteX6" fmla="*/ 337581 w 6518236"/>
              <a:gd name="connsiteY6" fmla="*/ 147142 h 61149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518236" h="6114972">
                <a:moveTo>
                  <a:pt x="408463" y="0"/>
                </a:moveTo>
                <a:lnTo>
                  <a:pt x="6518236" y="0"/>
                </a:lnTo>
                <a:lnTo>
                  <a:pt x="6518236" y="5495936"/>
                </a:lnTo>
                <a:lnTo>
                  <a:pt x="6343339" y="5596500"/>
                </a:lnTo>
                <a:cubicBezTo>
                  <a:pt x="5734662" y="5927153"/>
                  <a:pt x="5037133" y="6114972"/>
                  <a:pt x="4295736" y="6114972"/>
                </a:cubicBezTo>
                <a:cubicBezTo>
                  <a:pt x="1923267" y="6114972"/>
                  <a:pt x="0" y="4191705"/>
                  <a:pt x="0" y="1819236"/>
                </a:cubicBezTo>
                <a:cubicBezTo>
                  <a:pt x="0" y="1226119"/>
                  <a:pt x="120205" y="661077"/>
                  <a:pt x="337581" y="147142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9376337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FBEDDAA-EE5C-496A-B009-196BF5C35D7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719611" y="6023"/>
            <a:ext cx="6472391" cy="6851979"/>
          </a:xfrm>
          <a:custGeom>
            <a:avLst/>
            <a:gdLst>
              <a:gd name="connsiteX0" fmla="*/ 6472391 w 6472391"/>
              <a:gd name="connsiteY0" fmla="*/ 0 h 6851979"/>
              <a:gd name="connsiteX1" fmla="*/ 6472391 w 6472391"/>
              <a:gd name="connsiteY1" fmla="*/ 6851979 h 6851979"/>
              <a:gd name="connsiteX2" fmla="*/ 3729 w 6472391"/>
              <a:gd name="connsiteY2" fmla="*/ 6851979 h 6851979"/>
              <a:gd name="connsiteX3" fmla="*/ 0 w 6472391"/>
              <a:gd name="connsiteY3" fmla="*/ 6704496 h 6851979"/>
              <a:gd name="connsiteX4" fmla="*/ 6365194 w 6472391"/>
              <a:gd name="connsiteY4" fmla="*/ 2711 h 68519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472391" h="6851979">
                <a:moveTo>
                  <a:pt x="6472391" y="0"/>
                </a:moveTo>
                <a:lnTo>
                  <a:pt x="6472391" y="6851979"/>
                </a:lnTo>
                <a:lnTo>
                  <a:pt x="3729" y="6851979"/>
                </a:lnTo>
                <a:lnTo>
                  <a:pt x="0" y="6704496"/>
                </a:lnTo>
                <a:cubicBezTo>
                  <a:pt x="0" y="3114195"/>
                  <a:pt x="2819559" y="182439"/>
                  <a:pt x="6365194" y="2711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93452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D062FD1-B470-4A12-9CE9-76D9E45579B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8561936" cy="6858000"/>
          </a:xfrm>
          <a:custGeom>
            <a:avLst/>
            <a:gdLst>
              <a:gd name="connsiteX0" fmla="*/ 0 w 8561936"/>
              <a:gd name="connsiteY0" fmla="*/ 0 h 6858000"/>
              <a:gd name="connsiteX1" fmla="*/ 3805368 w 8561936"/>
              <a:gd name="connsiteY1" fmla="*/ 0 h 6858000"/>
              <a:gd name="connsiteX2" fmla="*/ 8276576 w 8561936"/>
              <a:gd name="connsiteY2" fmla="*/ 6745486 h 6858000"/>
              <a:gd name="connsiteX3" fmla="*/ 8561936 w 8561936"/>
              <a:gd name="connsiteY3" fmla="*/ 6858000 h 6858000"/>
              <a:gd name="connsiteX4" fmla="*/ 2368363 w 8561936"/>
              <a:gd name="connsiteY4" fmla="*/ 6858000 h 6858000"/>
              <a:gd name="connsiteX5" fmla="*/ 2210374 w 8561936"/>
              <a:gd name="connsiteY5" fmla="*/ 6656957 h 6858000"/>
              <a:gd name="connsiteX6" fmla="*/ 0 w 8561936"/>
              <a:gd name="connsiteY6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561936" h="6858000">
                <a:moveTo>
                  <a:pt x="0" y="0"/>
                </a:moveTo>
                <a:lnTo>
                  <a:pt x="3805368" y="0"/>
                </a:lnTo>
                <a:cubicBezTo>
                  <a:pt x="3805368" y="3032370"/>
                  <a:pt x="5649035" y="5634130"/>
                  <a:pt x="8276576" y="6745486"/>
                </a:cubicBezTo>
                <a:lnTo>
                  <a:pt x="8561936" y="6858000"/>
                </a:lnTo>
                <a:lnTo>
                  <a:pt x="2368363" y="6858000"/>
                </a:lnTo>
                <a:lnTo>
                  <a:pt x="2210374" y="6656957"/>
                </a:lnTo>
                <a:cubicBezTo>
                  <a:pt x="822118" y="4800640"/>
                  <a:pt x="0" y="2496328"/>
                  <a:pt x="0" y="0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353159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6898E495-2C30-4A1C-873E-AF07B7E6E4D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30064" y="0"/>
            <a:ext cx="8561936" cy="6858000"/>
          </a:xfrm>
          <a:custGeom>
            <a:avLst/>
            <a:gdLst>
              <a:gd name="connsiteX0" fmla="*/ 0 w 8561936"/>
              <a:gd name="connsiteY0" fmla="*/ 0 h 6858000"/>
              <a:gd name="connsiteX1" fmla="*/ 6193573 w 8561936"/>
              <a:gd name="connsiteY1" fmla="*/ 0 h 6858000"/>
              <a:gd name="connsiteX2" fmla="*/ 6351562 w 8561936"/>
              <a:gd name="connsiteY2" fmla="*/ 201043 h 6858000"/>
              <a:gd name="connsiteX3" fmla="*/ 8561936 w 8561936"/>
              <a:gd name="connsiteY3" fmla="*/ 6858000 h 6858000"/>
              <a:gd name="connsiteX4" fmla="*/ 4756568 w 8561936"/>
              <a:gd name="connsiteY4" fmla="*/ 6858000 h 6858000"/>
              <a:gd name="connsiteX5" fmla="*/ 285360 w 8561936"/>
              <a:gd name="connsiteY5" fmla="*/ 112514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8561936" h="6858000">
                <a:moveTo>
                  <a:pt x="0" y="0"/>
                </a:moveTo>
                <a:lnTo>
                  <a:pt x="6193573" y="0"/>
                </a:lnTo>
                <a:lnTo>
                  <a:pt x="6351562" y="201043"/>
                </a:lnTo>
                <a:cubicBezTo>
                  <a:pt x="7739818" y="2057360"/>
                  <a:pt x="8561936" y="4361672"/>
                  <a:pt x="8561936" y="6858000"/>
                </a:cubicBezTo>
                <a:lnTo>
                  <a:pt x="4756568" y="6858000"/>
                </a:lnTo>
                <a:cubicBezTo>
                  <a:pt x="4756568" y="3825630"/>
                  <a:pt x="2912901" y="1223870"/>
                  <a:pt x="285360" y="112514"/>
                </a:cubicBezTo>
                <a:close/>
              </a:path>
            </a:pathLst>
          </a:custGeom>
          <a:solidFill>
            <a:schemeClr val="bg2">
              <a:lumMod val="85000"/>
            </a:schemeClr>
          </a:solidFill>
        </p:spPr>
        <p:txBody>
          <a:bodyPr wrap="square">
            <a:noAutofit/>
          </a:bodyPr>
          <a:lstStyle>
            <a:lvl1pPr algn="ctr">
              <a:defRPr sz="1200"/>
            </a:lvl1pPr>
          </a:lstStyle>
          <a:p>
            <a:endParaRPr lang="en-ID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CEC09F-B6E8-431C-91A4-BDDC1012FB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93A3D-A5CA-42F1-B3A8-9C6EA9E0E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6AAF406-8778-4BEE-91B0-35957190EB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5568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69E83482-30C7-AB44-905A-B3F312737B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8B9B366-10D7-1645-B0EF-8EED259759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CEC0CDA-418C-4042-9127-6D876875BC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87B573-652F-1F41-850D-653164F63802}" type="datetimeFigureOut">
              <a:rPr lang="es-CO" smtClean="0"/>
              <a:t>25/11/2024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BB4949D-2A49-1749-A3C3-386683D314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FAF7BA0-4FE7-E648-BB55-46D8A429C3B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975C6B-5572-1C4C-AF90-13B2894BFD78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85115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88ECD75-9EFC-45A2-846D-DC5E705DD8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D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889122-6905-4B87-A9E4-501A0F6D81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D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F9F1B2-516A-4998-A2B9-C378111D7F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9F50FA-59EE-4F04-AC8A-30BF80445FA8}" type="datetimeFigureOut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25/11/2024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16538-A1E9-4A1D-9D38-BF6B9B2E2E8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565EEF-53A9-4A60-A5CA-D278D03CC9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A97DF5-DBD6-4B7D-87C1-DCCD74BF340B}" type="slidenum">
              <a:rPr lang="en-ID" smtClean="0">
                <a:solidFill>
                  <a:srgbClr val="3C3C3C">
                    <a:tint val="75000"/>
                  </a:srgbClr>
                </a:solidFill>
              </a:rPr>
              <a:pPr/>
              <a:t>‹Nº›</a:t>
            </a:fld>
            <a:endParaRPr lang="en-ID">
              <a:solidFill>
                <a:srgbClr val="3C3C3C">
                  <a:tint val="75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2617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8" r:id="rId1"/>
    <p:sldLayoutId id="2147483879" r:id="rId2"/>
    <p:sldLayoutId id="2147483880" r:id="rId3"/>
    <p:sldLayoutId id="2147483881" r:id="rId4"/>
    <p:sldLayoutId id="2147483882" r:id="rId5"/>
    <p:sldLayoutId id="2147483883" r:id="rId6"/>
    <p:sldLayoutId id="2147483884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o 1">
            <a:extLst>
              <a:ext uri="{FF2B5EF4-FFF2-40B4-BE49-F238E27FC236}">
                <a16:creationId xmlns:a16="http://schemas.microsoft.com/office/drawing/2014/main" id="{F751AA34-62D5-423D-8B41-2BB41D51358D}"/>
              </a:ext>
            </a:extLst>
          </p:cNvPr>
          <p:cNvGrpSpPr/>
          <p:nvPr/>
        </p:nvGrpSpPr>
        <p:grpSpPr>
          <a:xfrm>
            <a:off x="7" y="5760720"/>
            <a:ext cx="12207240" cy="1122565"/>
            <a:chOff x="7" y="5760720"/>
            <a:chExt cx="12207240" cy="1122565"/>
          </a:xfrm>
        </p:grpSpPr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1F7B8AD6-4A75-9E44-B125-FEB73B9AF0C7}"/>
                </a:ext>
              </a:extLst>
            </p:cNvPr>
            <p:cNvSpPr/>
            <p:nvPr/>
          </p:nvSpPr>
          <p:spPr>
            <a:xfrm flipH="1">
              <a:off x="124690" y="5760720"/>
              <a:ext cx="12067307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D1F9801A-0BF5-1242-8F7E-C9CA83D8DA29}"/>
                </a:ext>
              </a:extLst>
            </p:cNvPr>
            <p:cNvSpPr/>
            <p:nvPr/>
          </p:nvSpPr>
          <p:spPr>
            <a:xfrm>
              <a:off x="7" y="5763145"/>
              <a:ext cx="12207240" cy="1120140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C709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</p:grpSp>
      <p:sp>
        <p:nvSpPr>
          <p:cNvPr id="15" name="Título 1">
            <a:extLst>
              <a:ext uri="{FF2B5EF4-FFF2-40B4-BE49-F238E27FC236}">
                <a16:creationId xmlns:a16="http://schemas.microsoft.com/office/drawing/2014/main" id="{5674E2C5-62B4-484D-B32E-F2B151C4B1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" y="4165923"/>
            <a:ext cx="12191998" cy="84514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COLEGIO PROFESIONAL DE</a:t>
            </a:r>
            <a:b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 ADMINISTRADORES POLICIALES </a:t>
            </a:r>
          </a:p>
        </p:txBody>
      </p:sp>
      <p:sp>
        <p:nvSpPr>
          <p:cNvPr id="18" name="CuadroTexto 4">
            <a:extLst>
              <a:ext uri="{FF2B5EF4-FFF2-40B4-BE49-F238E27FC236}">
                <a16:creationId xmlns:a16="http://schemas.microsoft.com/office/drawing/2014/main" id="{B4AF24AB-9E50-0048-8A29-2C51D7F4F5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36962" y="5818916"/>
            <a:ext cx="491807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None/>
            </a:pPr>
            <a:r>
              <a:rPr lang="es-CO" altLang="es-CO" sz="1400" b="1" dirty="0">
                <a:latin typeface="Helvetica" pitchFamily="2" charset="0"/>
                <a:cs typeface="Arial" panose="020B0604020202020204" pitchFamily="34" charset="0"/>
              </a:rPr>
              <a:t>Bogotá D.C. 2024</a:t>
            </a:r>
          </a:p>
        </p:txBody>
      </p:sp>
      <p:pic>
        <p:nvPicPr>
          <p:cNvPr id="19" name="Google Shape;317;p44">
            <a:extLst>
              <a:ext uri="{FF2B5EF4-FFF2-40B4-BE49-F238E27FC236}">
                <a16:creationId xmlns:a16="http://schemas.microsoft.com/office/drawing/2014/main" id="{A4AA9B67-7B7F-49FD-8956-6E645CB8D5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5409" y="96838"/>
            <a:ext cx="4196760" cy="4076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351916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ángulo 12">
            <a:extLst>
              <a:ext uri="{FF2B5EF4-FFF2-40B4-BE49-F238E27FC236}">
                <a16:creationId xmlns:a16="http://schemas.microsoft.com/office/drawing/2014/main" id="{A1B741B8-7958-5F48-A9A5-82735B2C7CDE}"/>
              </a:ext>
            </a:extLst>
          </p:cNvPr>
          <p:cNvSpPr/>
          <p:nvPr/>
        </p:nvSpPr>
        <p:spPr>
          <a:xfrm>
            <a:off x="3012375" y="0"/>
            <a:ext cx="9179625" cy="6858000"/>
          </a:xfrm>
          <a:prstGeom prst="rect">
            <a:avLst/>
          </a:prstGeom>
          <a:gradFill flip="none" rotWithShape="1">
            <a:gsLst>
              <a:gs pos="0">
                <a:srgbClr val="007760">
                  <a:shade val="30000"/>
                  <a:satMod val="115000"/>
                </a:srgbClr>
              </a:gs>
              <a:gs pos="50000">
                <a:srgbClr val="007760">
                  <a:shade val="67500"/>
                  <a:satMod val="115000"/>
                </a:srgbClr>
              </a:gs>
              <a:gs pos="100000">
                <a:srgbClr val="007760">
                  <a:shade val="100000"/>
                  <a:satMod val="115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A81546AE-7311-9848-AC30-CA1A1C8ACF5E}"/>
              </a:ext>
            </a:extLst>
          </p:cNvPr>
          <p:cNvSpPr/>
          <p:nvPr/>
        </p:nvSpPr>
        <p:spPr>
          <a:xfrm>
            <a:off x="2741022" y="0"/>
            <a:ext cx="271353" cy="6858000"/>
          </a:xfrm>
          <a:prstGeom prst="rect">
            <a:avLst/>
          </a:prstGeom>
          <a:solidFill>
            <a:srgbClr val="E1C70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pic>
        <p:nvPicPr>
          <p:cNvPr id="8" name="Google Shape;317;p44">
            <a:extLst>
              <a:ext uri="{FF2B5EF4-FFF2-40B4-BE49-F238E27FC236}">
                <a16:creationId xmlns:a16="http://schemas.microsoft.com/office/drawing/2014/main" id="{03ADE58E-082C-48CB-B7C6-92EC007ED51B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7330" y="1108361"/>
            <a:ext cx="2569000" cy="2563052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5D730EDF-A661-4288-A278-5076386FA97B}"/>
              </a:ext>
            </a:extLst>
          </p:cNvPr>
          <p:cNvSpPr txBox="1"/>
          <p:nvPr/>
        </p:nvSpPr>
        <p:spPr>
          <a:xfrm flipH="1">
            <a:off x="331916" y="3722307"/>
            <a:ext cx="20538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i="1" dirty="0"/>
              <a:t>Profesionales al servicio de la convivencia y la seguridad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55CFE86-19BE-9F5F-C1E1-FE0D0844B69B}"/>
              </a:ext>
            </a:extLst>
          </p:cNvPr>
          <p:cNvSpPr txBox="1"/>
          <p:nvPr/>
        </p:nvSpPr>
        <p:spPr>
          <a:xfrm>
            <a:off x="3565827" y="723426"/>
            <a:ext cx="81279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FFFF00"/>
                </a:solidFill>
              </a:rPr>
              <a:t>Tabla de CODIGOS PARA PAGOS Y VALORES POR SERVICIOS DEL COLPAP </a:t>
            </a:r>
          </a:p>
        </p:txBody>
      </p:sp>
      <p:graphicFrame>
        <p:nvGraphicFramePr>
          <p:cNvPr id="5" name="Tabla 5">
            <a:extLst>
              <a:ext uri="{FF2B5EF4-FFF2-40B4-BE49-F238E27FC236}">
                <a16:creationId xmlns:a16="http://schemas.microsoft.com/office/drawing/2014/main" id="{863E1D51-0B4F-43FA-8B16-D3D7E656943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1998761"/>
              </p:ext>
            </p:extLst>
          </p:nvPr>
        </p:nvGraphicFramePr>
        <p:xfrm>
          <a:off x="3746154" y="1920473"/>
          <a:ext cx="7719019" cy="385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67852">
                  <a:extLst>
                    <a:ext uri="{9D8B030D-6E8A-4147-A177-3AD203B41FA5}">
                      <a16:colId xmlns:a16="http://schemas.microsoft.com/office/drawing/2014/main" val="3457671462"/>
                    </a:ext>
                  </a:extLst>
                </a:gridCol>
                <a:gridCol w="1171538">
                  <a:extLst>
                    <a:ext uri="{9D8B030D-6E8A-4147-A177-3AD203B41FA5}">
                      <a16:colId xmlns:a16="http://schemas.microsoft.com/office/drawing/2014/main" val="719458739"/>
                    </a:ext>
                  </a:extLst>
                </a:gridCol>
                <a:gridCol w="1979629">
                  <a:extLst>
                    <a:ext uri="{9D8B030D-6E8A-4147-A177-3AD203B41FA5}">
                      <a16:colId xmlns:a16="http://schemas.microsoft.com/office/drawing/2014/main" val="1747447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es-CO" b="1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CODIGO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VALOR (SMDLV)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23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Expedición Tarjeta Profesional</a:t>
                      </a:r>
                    </a:p>
                    <a:p>
                      <a:pPr algn="ctr"/>
                      <a:endParaRPr lang="es-CO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99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MX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Cuota de ingreso como Colegiado</a:t>
                      </a:r>
                    </a:p>
                    <a:p>
                      <a:pPr algn="ctr"/>
                      <a:endParaRPr lang="es-CO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68754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Expedición duplicado Tarjeta Profesional</a:t>
                      </a:r>
                    </a:p>
                    <a:p>
                      <a:pPr algn="ctr"/>
                      <a:endParaRPr lang="es-CO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03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(02)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1004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Expedición constancias y certificaciones</a:t>
                      </a:r>
                    </a:p>
                    <a:p>
                      <a:pPr algn="ctr"/>
                      <a:endParaRPr lang="es-CO" b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(01)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6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Capacitaciones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05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Cada caso</a:t>
                      </a:r>
                    </a:p>
                  </a:txBody>
                  <a:tcPr>
                    <a:solidFill>
                      <a:schemeClr val="accent6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135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98676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0C1060A8-4939-A24E-8524-F6F2ED88DFC0}"/>
              </a:ext>
            </a:extLst>
          </p:cNvPr>
          <p:cNvSpPr/>
          <p:nvPr/>
        </p:nvSpPr>
        <p:spPr>
          <a:xfrm>
            <a:off x="9947564" y="0"/>
            <a:ext cx="2244435" cy="254084"/>
          </a:xfrm>
          <a:prstGeom prst="rect">
            <a:avLst/>
          </a:prstGeom>
          <a:solidFill>
            <a:srgbClr val="B2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grpSp>
        <p:nvGrpSpPr>
          <p:cNvPr id="2" name="Grupo 1">
            <a:extLst>
              <a:ext uri="{FF2B5EF4-FFF2-40B4-BE49-F238E27FC236}">
                <a16:creationId xmlns:a16="http://schemas.microsoft.com/office/drawing/2014/main" id="{DC80ABF9-8512-415D-A963-517E2C679AA3}"/>
              </a:ext>
            </a:extLst>
          </p:cNvPr>
          <p:cNvGrpSpPr/>
          <p:nvPr/>
        </p:nvGrpSpPr>
        <p:grpSpPr>
          <a:xfrm>
            <a:off x="-13861" y="5937088"/>
            <a:ext cx="12218329" cy="957626"/>
            <a:chOff x="-13861" y="5937088"/>
            <a:chExt cx="12218329" cy="957626"/>
          </a:xfrm>
        </p:grpSpPr>
        <p:sp>
          <p:nvSpPr>
            <p:cNvPr id="14" name="Forma libre 13">
              <a:extLst>
                <a:ext uri="{FF2B5EF4-FFF2-40B4-BE49-F238E27FC236}">
                  <a16:creationId xmlns:a16="http://schemas.microsoft.com/office/drawing/2014/main" id="{1F7B8AD6-4A75-9E44-B125-FEB73B9AF0C7}"/>
                </a:ext>
              </a:extLst>
            </p:cNvPr>
            <p:cNvSpPr/>
            <p:nvPr/>
          </p:nvSpPr>
          <p:spPr>
            <a:xfrm flipH="1">
              <a:off x="0" y="5937088"/>
              <a:ext cx="12191998" cy="805222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  <p:sp>
          <p:nvSpPr>
            <p:cNvPr id="13" name="Forma libre 12">
              <a:extLst>
                <a:ext uri="{FF2B5EF4-FFF2-40B4-BE49-F238E27FC236}">
                  <a16:creationId xmlns:a16="http://schemas.microsoft.com/office/drawing/2014/main" id="{D1F9801A-0BF5-1242-8F7E-C9CA83D8DA29}"/>
                </a:ext>
              </a:extLst>
            </p:cNvPr>
            <p:cNvSpPr/>
            <p:nvPr/>
          </p:nvSpPr>
          <p:spPr>
            <a:xfrm>
              <a:off x="-13861" y="6065327"/>
              <a:ext cx="12207240" cy="734829"/>
            </a:xfrm>
            <a:custGeom>
              <a:avLst/>
              <a:gdLst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  <a:gd name="connsiteX0" fmla="*/ 0 w 12207240"/>
                <a:gd name="connsiteY0" fmla="*/ 0 h 1120140"/>
                <a:gd name="connsiteX1" fmla="*/ 12207240 w 12207240"/>
                <a:gd name="connsiteY1" fmla="*/ 880110 h 1120140"/>
                <a:gd name="connsiteX2" fmla="*/ 12207240 w 12207240"/>
                <a:gd name="connsiteY2" fmla="*/ 1120140 h 1120140"/>
                <a:gd name="connsiteX3" fmla="*/ 0 w 12207240"/>
                <a:gd name="connsiteY3" fmla="*/ 1120140 h 1120140"/>
                <a:gd name="connsiteX4" fmla="*/ 0 w 12207240"/>
                <a:gd name="connsiteY4" fmla="*/ 0 h 1120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2207240" h="1120140">
                  <a:moveTo>
                    <a:pt x="0" y="0"/>
                  </a:moveTo>
                  <a:cubicBezTo>
                    <a:pt x="3909060" y="899160"/>
                    <a:pt x="8058150" y="1021080"/>
                    <a:pt x="12207240" y="880110"/>
                  </a:cubicBezTo>
                  <a:lnTo>
                    <a:pt x="12207240" y="1120140"/>
                  </a:lnTo>
                  <a:lnTo>
                    <a:pt x="0" y="1120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1C709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 dirty="0"/>
            </a:p>
          </p:txBody>
        </p:sp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9A0A7F07-4355-6140-BB40-638FA338F583}"/>
                </a:ext>
              </a:extLst>
            </p:cNvPr>
            <p:cNvSpPr/>
            <p:nvPr/>
          </p:nvSpPr>
          <p:spPr>
            <a:xfrm>
              <a:off x="-13860" y="6797885"/>
              <a:ext cx="12218328" cy="96829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O"/>
            </a:p>
          </p:txBody>
        </p:sp>
      </p:grpSp>
      <p:sp>
        <p:nvSpPr>
          <p:cNvPr id="15" name="Título 1">
            <a:extLst>
              <a:ext uri="{FF2B5EF4-FFF2-40B4-BE49-F238E27FC236}">
                <a16:creationId xmlns:a16="http://schemas.microsoft.com/office/drawing/2014/main" id="{5674E2C5-62B4-484D-B32E-F2B151C4B17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" y="4152086"/>
            <a:ext cx="12191998" cy="98795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FIN DE LA PRESENTACION</a:t>
            </a:r>
            <a:b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</a:br>
            <a:r>
              <a:rPr lang="es-CO" altLang="es-CO" sz="3600" b="1" dirty="0">
                <a:latin typeface="Futura" panose="020B0602020204020303" pitchFamily="34" charset="-79"/>
                <a:cs typeface="Futura" panose="020B0602020204020303" pitchFamily="34" charset="-79"/>
              </a:rPr>
              <a:t>Gracias </a:t>
            </a:r>
          </a:p>
        </p:txBody>
      </p:sp>
      <p:pic>
        <p:nvPicPr>
          <p:cNvPr id="19" name="Google Shape;317;p44">
            <a:extLst>
              <a:ext uri="{FF2B5EF4-FFF2-40B4-BE49-F238E27FC236}">
                <a16:creationId xmlns:a16="http://schemas.microsoft.com/office/drawing/2014/main" id="{A4AA9B67-7B7F-49FD-8956-6E645CB8D583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4015409" y="60114"/>
            <a:ext cx="4196760" cy="40763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0864692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Office Theme">
  <a:themeElements>
    <a:clrScheme name="SpeakUp">
      <a:dk1>
        <a:srgbClr val="3C3C3C"/>
      </a:dk1>
      <a:lt1>
        <a:srgbClr val="FFFFFF"/>
      </a:lt1>
      <a:dk2>
        <a:srgbClr val="313C41"/>
      </a:dk2>
      <a:lt2>
        <a:srgbClr val="FFFFFF"/>
      </a:lt2>
      <a:accent1>
        <a:srgbClr val="007EAE"/>
      </a:accent1>
      <a:accent2>
        <a:srgbClr val="008DC3"/>
      </a:accent2>
      <a:accent3>
        <a:srgbClr val="0083B8"/>
      </a:accent3>
      <a:accent4>
        <a:srgbClr val="2FA6FF"/>
      </a:accent4>
      <a:accent5>
        <a:srgbClr val="00B0F0"/>
      </a:accent5>
      <a:accent6>
        <a:srgbClr val="2DC7FF"/>
      </a:accent6>
      <a:hlink>
        <a:srgbClr val="005390"/>
      </a:hlink>
      <a:folHlink>
        <a:srgbClr val="2DC7FF"/>
      </a:folHlink>
    </a:clrScheme>
    <a:fontScheme name="Automotive">
      <a:majorFont>
        <a:latin typeface="Montserrat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Unknown Document Type" ma:contentTypeID="0x010104" ma:contentTypeVersion="0" ma:contentTypeDescription="" ma:contentTypeScope="" ma:versionID="05d83ceaa0bbd2e3bc716e6e66bd857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b3d69fe45253d5ff147bb69036b756a7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F0373A86-F571-4193-8763-72E85BF6FED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85F912CE-39BC-4211-B7A0-0AC55CEF0FE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7753E7F-B8C7-4A8D-93BE-EC1DBA6A8838}">
  <ds:schemaRefs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4107</TotalTime>
  <Words>76</Words>
  <Application>Microsoft Office PowerPoint</Application>
  <PresentationFormat>Panorámica</PresentationFormat>
  <Paragraphs>22</Paragraphs>
  <Slides>3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Futura</vt:lpstr>
      <vt:lpstr>Helvetica</vt:lpstr>
      <vt:lpstr>Montserrat</vt:lpstr>
      <vt:lpstr>Source Sans Pro</vt:lpstr>
      <vt:lpstr>Tema de Office</vt:lpstr>
      <vt:lpstr>5_Office Theme</vt:lpstr>
      <vt:lpstr>COLEGIO PROFESIONAL DE  ADMINISTRADORES POLICIALES </vt:lpstr>
      <vt:lpstr>Presentación de PowerPoint</vt:lpstr>
      <vt:lpstr>FIN DE LA PRESENTACION Gracias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Alexander Mejia</dc:creator>
  <cp:lastModifiedBy>Usuario</cp:lastModifiedBy>
  <cp:revision>356</cp:revision>
  <cp:lastPrinted>2021-02-18T01:43:46Z</cp:lastPrinted>
  <dcterms:created xsi:type="dcterms:W3CDTF">2020-06-01T23:44:07Z</dcterms:created>
  <dcterms:modified xsi:type="dcterms:W3CDTF">2024-11-25T15:22:51Z</dcterms:modified>
</cp:coreProperties>
</file>